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50"/>
    <p:restoredTop sz="93692"/>
  </p:normalViewPr>
  <p:slideViewPr>
    <p:cSldViewPr snapToGrid="0" snapToObjects="1">
      <p:cViewPr varScale="1">
        <p:scale>
          <a:sx n="85" d="100"/>
          <a:sy n="85" d="100"/>
        </p:scale>
        <p:origin x="110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6ED65-E2CD-1B4C-A673-1371421066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59D3241-26AB-E34D-84F5-88D399B77C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D975602-1FA1-3C4E-A310-C0BFB9BDED3B}"/>
              </a:ext>
            </a:extLst>
          </p:cNvPr>
          <p:cNvSpPr>
            <a:spLocks noGrp="1"/>
          </p:cNvSpPr>
          <p:nvPr>
            <p:ph type="dt" sz="half" idx="10"/>
          </p:nvPr>
        </p:nvSpPr>
        <p:spPr/>
        <p:txBody>
          <a:bodyPr/>
          <a:lstStyle/>
          <a:p>
            <a:fld id="{BED0A8A5-97A4-B049-8C4B-2331294C5853}" type="datetimeFigureOut">
              <a:rPr lang="en-US" smtClean="0"/>
              <a:t>4/10/20</a:t>
            </a:fld>
            <a:endParaRPr lang="en-US"/>
          </a:p>
        </p:txBody>
      </p:sp>
      <p:sp>
        <p:nvSpPr>
          <p:cNvPr id="5" name="Footer Placeholder 4">
            <a:extLst>
              <a:ext uri="{FF2B5EF4-FFF2-40B4-BE49-F238E27FC236}">
                <a16:creationId xmlns:a16="http://schemas.microsoft.com/office/drawing/2014/main" id="{217459AD-3A61-FC4A-8515-A5EF068A13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C01E15-8620-114D-AEB4-B8664F96A864}"/>
              </a:ext>
            </a:extLst>
          </p:cNvPr>
          <p:cNvSpPr>
            <a:spLocks noGrp="1"/>
          </p:cNvSpPr>
          <p:nvPr>
            <p:ph type="sldNum" sz="quarter" idx="12"/>
          </p:nvPr>
        </p:nvSpPr>
        <p:spPr/>
        <p:txBody>
          <a:bodyPr/>
          <a:lstStyle/>
          <a:p>
            <a:fld id="{02987583-C45C-404C-9D70-B64278A89E5F}" type="slidenum">
              <a:rPr lang="en-US" smtClean="0"/>
              <a:t>‹#›</a:t>
            </a:fld>
            <a:endParaRPr lang="en-US"/>
          </a:p>
        </p:txBody>
      </p:sp>
    </p:spTree>
    <p:extLst>
      <p:ext uri="{BB962C8B-B14F-4D97-AF65-F5344CB8AC3E}">
        <p14:creationId xmlns:p14="http://schemas.microsoft.com/office/powerpoint/2010/main" val="3598923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5118F-9C07-4446-9515-976EB5C8C4D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014F3F-D07A-6244-A4B2-60CBF41AADA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F678D6-94E9-444C-9B7E-A397AA47D89A}"/>
              </a:ext>
            </a:extLst>
          </p:cNvPr>
          <p:cNvSpPr>
            <a:spLocks noGrp="1"/>
          </p:cNvSpPr>
          <p:nvPr>
            <p:ph type="dt" sz="half" idx="10"/>
          </p:nvPr>
        </p:nvSpPr>
        <p:spPr/>
        <p:txBody>
          <a:bodyPr/>
          <a:lstStyle/>
          <a:p>
            <a:fld id="{BED0A8A5-97A4-B049-8C4B-2331294C5853}" type="datetimeFigureOut">
              <a:rPr lang="en-US" smtClean="0"/>
              <a:t>4/10/20</a:t>
            </a:fld>
            <a:endParaRPr lang="en-US"/>
          </a:p>
        </p:txBody>
      </p:sp>
      <p:sp>
        <p:nvSpPr>
          <p:cNvPr id="5" name="Footer Placeholder 4">
            <a:extLst>
              <a:ext uri="{FF2B5EF4-FFF2-40B4-BE49-F238E27FC236}">
                <a16:creationId xmlns:a16="http://schemas.microsoft.com/office/drawing/2014/main" id="{6BDF429C-70E3-BA44-98B1-B9EC5B452D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1CB1CE-C875-B94D-B013-06FB11DC1053}"/>
              </a:ext>
            </a:extLst>
          </p:cNvPr>
          <p:cNvSpPr>
            <a:spLocks noGrp="1"/>
          </p:cNvSpPr>
          <p:nvPr>
            <p:ph type="sldNum" sz="quarter" idx="12"/>
          </p:nvPr>
        </p:nvSpPr>
        <p:spPr/>
        <p:txBody>
          <a:bodyPr/>
          <a:lstStyle/>
          <a:p>
            <a:fld id="{02987583-C45C-404C-9D70-B64278A89E5F}" type="slidenum">
              <a:rPr lang="en-US" smtClean="0"/>
              <a:t>‹#›</a:t>
            </a:fld>
            <a:endParaRPr lang="en-US"/>
          </a:p>
        </p:txBody>
      </p:sp>
    </p:spTree>
    <p:extLst>
      <p:ext uri="{BB962C8B-B14F-4D97-AF65-F5344CB8AC3E}">
        <p14:creationId xmlns:p14="http://schemas.microsoft.com/office/powerpoint/2010/main" val="3200557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966EBC8-6568-CF43-B532-A8B1D417ECA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91443B5-94D1-574B-A329-393AACF2AE2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634996-0B29-2644-9A12-BBE674EBFB95}"/>
              </a:ext>
            </a:extLst>
          </p:cNvPr>
          <p:cNvSpPr>
            <a:spLocks noGrp="1"/>
          </p:cNvSpPr>
          <p:nvPr>
            <p:ph type="dt" sz="half" idx="10"/>
          </p:nvPr>
        </p:nvSpPr>
        <p:spPr/>
        <p:txBody>
          <a:bodyPr/>
          <a:lstStyle/>
          <a:p>
            <a:fld id="{BED0A8A5-97A4-B049-8C4B-2331294C5853}" type="datetimeFigureOut">
              <a:rPr lang="en-US" smtClean="0"/>
              <a:t>4/10/20</a:t>
            </a:fld>
            <a:endParaRPr lang="en-US"/>
          </a:p>
        </p:txBody>
      </p:sp>
      <p:sp>
        <p:nvSpPr>
          <p:cNvPr id="5" name="Footer Placeholder 4">
            <a:extLst>
              <a:ext uri="{FF2B5EF4-FFF2-40B4-BE49-F238E27FC236}">
                <a16:creationId xmlns:a16="http://schemas.microsoft.com/office/drawing/2014/main" id="{37EC2B6F-4A2B-3B47-A00A-417AD7F9FE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C5D7FA-A7D2-EA40-8DCB-250F386684D2}"/>
              </a:ext>
            </a:extLst>
          </p:cNvPr>
          <p:cNvSpPr>
            <a:spLocks noGrp="1"/>
          </p:cNvSpPr>
          <p:nvPr>
            <p:ph type="sldNum" sz="quarter" idx="12"/>
          </p:nvPr>
        </p:nvSpPr>
        <p:spPr/>
        <p:txBody>
          <a:bodyPr/>
          <a:lstStyle/>
          <a:p>
            <a:fld id="{02987583-C45C-404C-9D70-B64278A89E5F}" type="slidenum">
              <a:rPr lang="en-US" smtClean="0"/>
              <a:t>‹#›</a:t>
            </a:fld>
            <a:endParaRPr lang="en-US"/>
          </a:p>
        </p:txBody>
      </p:sp>
    </p:spTree>
    <p:extLst>
      <p:ext uri="{BB962C8B-B14F-4D97-AF65-F5344CB8AC3E}">
        <p14:creationId xmlns:p14="http://schemas.microsoft.com/office/powerpoint/2010/main" val="2303112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D48A9-26EB-B04B-8D4B-E106DDD715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442E96-79AB-EE4A-8AE2-40ECE79CB3C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7699A2-6E63-9D4A-B314-456C0AEA9C05}"/>
              </a:ext>
            </a:extLst>
          </p:cNvPr>
          <p:cNvSpPr>
            <a:spLocks noGrp="1"/>
          </p:cNvSpPr>
          <p:nvPr>
            <p:ph type="dt" sz="half" idx="10"/>
          </p:nvPr>
        </p:nvSpPr>
        <p:spPr/>
        <p:txBody>
          <a:bodyPr/>
          <a:lstStyle/>
          <a:p>
            <a:fld id="{BED0A8A5-97A4-B049-8C4B-2331294C5853}" type="datetimeFigureOut">
              <a:rPr lang="en-US" smtClean="0"/>
              <a:t>4/10/20</a:t>
            </a:fld>
            <a:endParaRPr lang="en-US"/>
          </a:p>
        </p:txBody>
      </p:sp>
      <p:sp>
        <p:nvSpPr>
          <p:cNvPr id="5" name="Footer Placeholder 4">
            <a:extLst>
              <a:ext uri="{FF2B5EF4-FFF2-40B4-BE49-F238E27FC236}">
                <a16:creationId xmlns:a16="http://schemas.microsoft.com/office/drawing/2014/main" id="{04C62B2E-99C0-2440-8C41-49B0BED76B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6C5956-0569-4140-8313-2FE0BDB911C8}"/>
              </a:ext>
            </a:extLst>
          </p:cNvPr>
          <p:cNvSpPr>
            <a:spLocks noGrp="1"/>
          </p:cNvSpPr>
          <p:nvPr>
            <p:ph type="sldNum" sz="quarter" idx="12"/>
          </p:nvPr>
        </p:nvSpPr>
        <p:spPr/>
        <p:txBody>
          <a:bodyPr/>
          <a:lstStyle/>
          <a:p>
            <a:fld id="{02987583-C45C-404C-9D70-B64278A89E5F}" type="slidenum">
              <a:rPr lang="en-US" smtClean="0"/>
              <a:t>‹#›</a:t>
            </a:fld>
            <a:endParaRPr lang="en-US"/>
          </a:p>
        </p:txBody>
      </p:sp>
    </p:spTree>
    <p:extLst>
      <p:ext uri="{BB962C8B-B14F-4D97-AF65-F5344CB8AC3E}">
        <p14:creationId xmlns:p14="http://schemas.microsoft.com/office/powerpoint/2010/main" val="449943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FCF16-125C-924E-9488-2D957737DFC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DC1961E-E149-E442-9EB0-EDF11E5E76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C73AC05-1662-2D42-A6C0-F54A6C0FF433}"/>
              </a:ext>
            </a:extLst>
          </p:cNvPr>
          <p:cNvSpPr>
            <a:spLocks noGrp="1"/>
          </p:cNvSpPr>
          <p:nvPr>
            <p:ph type="dt" sz="half" idx="10"/>
          </p:nvPr>
        </p:nvSpPr>
        <p:spPr/>
        <p:txBody>
          <a:bodyPr/>
          <a:lstStyle/>
          <a:p>
            <a:fld id="{BED0A8A5-97A4-B049-8C4B-2331294C5853}" type="datetimeFigureOut">
              <a:rPr lang="en-US" smtClean="0"/>
              <a:t>4/10/20</a:t>
            </a:fld>
            <a:endParaRPr lang="en-US"/>
          </a:p>
        </p:txBody>
      </p:sp>
      <p:sp>
        <p:nvSpPr>
          <p:cNvPr id="5" name="Footer Placeholder 4">
            <a:extLst>
              <a:ext uri="{FF2B5EF4-FFF2-40B4-BE49-F238E27FC236}">
                <a16:creationId xmlns:a16="http://schemas.microsoft.com/office/drawing/2014/main" id="{9C1827F8-8A84-C14D-A2C9-0154535D67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EDDAC2-017C-E440-A974-083E2924F990}"/>
              </a:ext>
            </a:extLst>
          </p:cNvPr>
          <p:cNvSpPr>
            <a:spLocks noGrp="1"/>
          </p:cNvSpPr>
          <p:nvPr>
            <p:ph type="sldNum" sz="quarter" idx="12"/>
          </p:nvPr>
        </p:nvSpPr>
        <p:spPr/>
        <p:txBody>
          <a:bodyPr/>
          <a:lstStyle/>
          <a:p>
            <a:fld id="{02987583-C45C-404C-9D70-B64278A89E5F}" type="slidenum">
              <a:rPr lang="en-US" smtClean="0"/>
              <a:t>‹#›</a:t>
            </a:fld>
            <a:endParaRPr lang="en-US"/>
          </a:p>
        </p:txBody>
      </p:sp>
    </p:spTree>
    <p:extLst>
      <p:ext uri="{BB962C8B-B14F-4D97-AF65-F5344CB8AC3E}">
        <p14:creationId xmlns:p14="http://schemas.microsoft.com/office/powerpoint/2010/main" val="2488509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3BD7F-4F6A-CE40-8162-689E037BB1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AB64AD-F8FF-C94F-8275-AAE8C296C99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58BEEA1-A867-1C49-9F66-339E6CA3FC3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C2929F8-3EB5-7B46-82A6-1D13F4BE77C6}"/>
              </a:ext>
            </a:extLst>
          </p:cNvPr>
          <p:cNvSpPr>
            <a:spLocks noGrp="1"/>
          </p:cNvSpPr>
          <p:nvPr>
            <p:ph type="dt" sz="half" idx="10"/>
          </p:nvPr>
        </p:nvSpPr>
        <p:spPr/>
        <p:txBody>
          <a:bodyPr/>
          <a:lstStyle/>
          <a:p>
            <a:fld id="{BED0A8A5-97A4-B049-8C4B-2331294C5853}" type="datetimeFigureOut">
              <a:rPr lang="en-US" smtClean="0"/>
              <a:t>4/10/20</a:t>
            </a:fld>
            <a:endParaRPr lang="en-US"/>
          </a:p>
        </p:txBody>
      </p:sp>
      <p:sp>
        <p:nvSpPr>
          <p:cNvPr id="6" name="Footer Placeholder 5">
            <a:extLst>
              <a:ext uri="{FF2B5EF4-FFF2-40B4-BE49-F238E27FC236}">
                <a16:creationId xmlns:a16="http://schemas.microsoft.com/office/drawing/2014/main" id="{25430C69-AD5C-3B40-BB97-550EBD9C62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8C0656-7336-D845-828F-38E4108C1298}"/>
              </a:ext>
            </a:extLst>
          </p:cNvPr>
          <p:cNvSpPr>
            <a:spLocks noGrp="1"/>
          </p:cNvSpPr>
          <p:nvPr>
            <p:ph type="sldNum" sz="quarter" idx="12"/>
          </p:nvPr>
        </p:nvSpPr>
        <p:spPr/>
        <p:txBody>
          <a:bodyPr/>
          <a:lstStyle/>
          <a:p>
            <a:fld id="{02987583-C45C-404C-9D70-B64278A89E5F}" type="slidenum">
              <a:rPr lang="en-US" smtClean="0"/>
              <a:t>‹#›</a:t>
            </a:fld>
            <a:endParaRPr lang="en-US"/>
          </a:p>
        </p:txBody>
      </p:sp>
    </p:spTree>
    <p:extLst>
      <p:ext uri="{BB962C8B-B14F-4D97-AF65-F5344CB8AC3E}">
        <p14:creationId xmlns:p14="http://schemas.microsoft.com/office/powerpoint/2010/main" val="966961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DC2B6-E27B-E441-AFB6-FC58D6B48F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5AC8FD-3220-C94F-9246-AB2F8171BF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DCE481B-3F54-134E-B455-C16EF5B68C7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2BC998-9642-714C-BE98-5CEA394E5B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6FF3690-751A-9A4F-8A27-0E6AC7FBAEF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0BB7F6-AD02-2441-A371-8387BAF65439}"/>
              </a:ext>
            </a:extLst>
          </p:cNvPr>
          <p:cNvSpPr>
            <a:spLocks noGrp="1"/>
          </p:cNvSpPr>
          <p:nvPr>
            <p:ph type="dt" sz="half" idx="10"/>
          </p:nvPr>
        </p:nvSpPr>
        <p:spPr/>
        <p:txBody>
          <a:bodyPr/>
          <a:lstStyle/>
          <a:p>
            <a:fld id="{BED0A8A5-97A4-B049-8C4B-2331294C5853}" type="datetimeFigureOut">
              <a:rPr lang="en-US" smtClean="0"/>
              <a:t>4/10/20</a:t>
            </a:fld>
            <a:endParaRPr lang="en-US"/>
          </a:p>
        </p:txBody>
      </p:sp>
      <p:sp>
        <p:nvSpPr>
          <p:cNvPr id="8" name="Footer Placeholder 7">
            <a:extLst>
              <a:ext uri="{FF2B5EF4-FFF2-40B4-BE49-F238E27FC236}">
                <a16:creationId xmlns:a16="http://schemas.microsoft.com/office/drawing/2014/main" id="{F465C51A-426E-2644-9F6D-FCCBC0C8AE4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A01E592-7FE8-274A-ADB8-9936B039BE12}"/>
              </a:ext>
            </a:extLst>
          </p:cNvPr>
          <p:cNvSpPr>
            <a:spLocks noGrp="1"/>
          </p:cNvSpPr>
          <p:nvPr>
            <p:ph type="sldNum" sz="quarter" idx="12"/>
          </p:nvPr>
        </p:nvSpPr>
        <p:spPr/>
        <p:txBody>
          <a:bodyPr/>
          <a:lstStyle/>
          <a:p>
            <a:fld id="{02987583-C45C-404C-9D70-B64278A89E5F}" type="slidenum">
              <a:rPr lang="en-US" smtClean="0"/>
              <a:t>‹#›</a:t>
            </a:fld>
            <a:endParaRPr lang="en-US"/>
          </a:p>
        </p:txBody>
      </p:sp>
    </p:spTree>
    <p:extLst>
      <p:ext uri="{BB962C8B-B14F-4D97-AF65-F5344CB8AC3E}">
        <p14:creationId xmlns:p14="http://schemas.microsoft.com/office/powerpoint/2010/main" val="2790198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4BADC-AF3D-9741-ACBD-6BC77B48E8D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210D9-29E8-E843-A197-9F508D6E2BE7}"/>
              </a:ext>
            </a:extLst>
          </p:cNvPr>
          <p:cNvSpPr>
            <a:spLocks noGrp="1"/>
          </p:cNvSpPr>
          <p:nvPr>
            <p:ph type="dt" sz="half" idx="10"/>
          </p:nvPr>
        </p:nvSpPr>
        <p:spPr/>
        <p:txBody>
          <a:bodyPr/>
          <a:lstStyle/>
          <a:p>
            <a:fld id="{BED0A8A5-97A4-B049-8C4B-2331294C5853}" type="datetimeFigureOut">
              <a:rPr lang="en-US" smtClean="0"/>
              <a:t>4/10/20</a:t>
            </a:fld>
            <a:endParaRPr lang="en-US"/>
          </a:p>
        </p:txBody>
      </p:sp>
      <p:sp>
        <p:nvSpPr>
          <p:cNvPr id="4" name="Footer Placeholder 3">
            <a:extLst>
              <a:ext uri="{FF2B5EF4-FFF2-40B4-BE49-F238E27FC236}">
                <a16:creationId xmlns:a16="http://schemas.microsoft.com/office/drawing/2014/main" id="{CFAD3997-1C7D-B241-B66E-98078C5783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B64323-43B1-6D4B-9646-BB8A4205269F}"/>
              </a:ext>
            </a:extLst>
          </p:cNvPr>
          <p:cNvSpPr>
            <a:spLocks noGrp="1"/>
          </p:cNvSpPr>
          <p:nvPr>
            <p:ph type="sldNum" sz="quarter" idx="12"/>
          </p:nvPr>
        </p:nvSpPr>
        <p:spPr/>
        <p:txBody>
          <a:bodyPr/>
          <a:lstStyle/>
          <a:p>
            <a:fld id="{02987583-C45C-404C-9D70-B64278A89E5F}" type="slidenum">
              <a:rPr lang="en-US" smtClean="0"/>
              <a:t>‹#›</a:t>
            </a:fld>
            <a:endParaRPr lang="en-US"/>
          </a:p>
        </p:txBody>
      </p:sp>
    </p:spTree>
    <p:extLst>
      <p:ext uri="{BB962C8B-B14F-4D97-AF65-F5344CB8AC3E}">
        <p14:creationId xmlns:p14="http://schemas.microsoft.com/office/powerpoint/2010/main" val="2958982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C4D84E-904A-FA41-831A-649F26581689}"/>
              </a:ext>
            </a:extLst>
          </p:cNvPr>
          <p:cNvSpPr>
            <a:spLocks noGrp="1"/>
          </p:cNvSpPr>
          <p:nvPr>
            <p:ph type="dt" sz="half" idx="10"/>
          </p:nvPr>
        </p:nvSpPr>
        <p:spPr/>
        <p:txBody>
          <a:bodyPr/>
          <a:lstStyle/>
          <a:p>
            <a:fld id="{BED0A8A5-97A4-B049-8C4B-2331294C5853}" type="datetimeFigureOut">
              <a:rPr lang="en-US" smtClean="0"/>
              <a:t>4/10/20</a:t>
            </a:fld>
            <a:endParaRPr lang="en-US"/>
          </a:p>
        </p:txBody>
      </p:sp>
      <p:sp>
        <p:nvSpPr>
          <p:cNvPr id="3" name="Footer Placeholder 2">
            <a:extLst>
              <a:ext uri="{FF2B5EF4-FFF2-40B4-BE49-F238E27FC236}">
                <a16:creationId xmlns:a16="http://schemas.microsoft.com/office/drawing/2014/main" id="{7F85FD10-BDB4-E448-9D5A-A52289AFC9D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748E4C4-563B-C44B-AB70-0DC9BD4C9473}"/>
              </a:ext>
            </a:extLst>
          </p:cNvPr>
          <p:cNvSpPr>
            <a:spLocks noGrp="1"/>
          </p:cNvSpPr>
          <p:nvPr>
            <p:ph type="sldNum" sz="quarter" idx="12"/>
          </p:nvPr>
        </p:nvSpPr>
        <p:spPr/>
        <p:txBody>
          <a:bodyPr/>
          <a:lstStyle/>
          <a:p>
            <a:fld id="{02987583-C45C-404C-9D70-B64278A89E5F}" type="slidenum">
              <a:rPr lang="en-US" smtClean="0"/>
              <a:t>‹#›</a:t>
            </a:fld>
            <a:endParaRPr lang="en-US"/>
          </a:p>
        </p:txBody>
      </p:sp>
    </p:spTree>
    <p:extLst>
      <p:ext uri="{BB962C8B-B14F-4D97-AF65-F5344CB8AC3E}">
        <p14:creationId xmlns:p14="http://schemas.microsoft.com/office/powerpoint/2010/main" val="3774996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A77F9-1D1D-E743-9CBF-6941B84AA8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27DCA6-10E0-F04D-AC2E-84CCD5BF42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748D11-9297-0147-AE10-2771CD0B2F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25AC891-E305-B047-AC1F-797B088D3C27}"/>
              </a:ext>
            </a:extLst>
          </p:cNvPr>
          <p:cNvSpPr>
            <a:spLocks noGrp="1"/>
          </p:cNvSpPr>
          <p:nvPr>
            <p:ph type="dt" sz="half" idx="10"/>
          </p:nvPr>
        </p:nvSpPr>
        <p:spPr/>
        <p:txBody>
          <a:bodyPr/>
          <a:lstStyle/>
          <a:p>
            <a:fld id="{BED0A8A5-97A4-B049-8C4B-2331294C5853}" type="datetimeFigureOut">
              <a:rPr lang="en-US" smtClean="0"/>
              <a:t>4/10/20</a:t>
            </a:fld>
            <a:endParaRPr lang="en-US"/>
          </a:p>
        </p:txBody>
      </p:sp>
      <p:sp>
        <p:nvSpPr>
          <p:cNvPr id="6" name="Footer Placeholder 5">
            <a:extLst>
              <a:ext uri="{FF2B5EF4-FFF2-40B4-BE49-F238E27FC236}">
                <a16:creationId xmlns:a16="http://schemas.microsoft.com/office/drawing/2014/main" id="{B3FF0F7C-D21B-1F4E-8CEE-99E96AE60F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82DCD-08AD-E245-8562-F1F6CD183AEB}"/>
              </a:ext>
            </a:extLst>
          </p:cNvPr>
          <p:cNvSpPr>
            <a:spLocks noGrp="1"/>
          </p:cNvSpPr>
          <p:nvPr>
            <p:ph type="sldNum" sz="quarter" idx="12"/>
          </p:nvPr>
        </p:nvSpPr>
        <p:spPr/>
        <p:txBody>
          <a:bodyPr/>
          <a:lstStyle/>
          <a:p>
            <a:fld id="{02987583-C45C-404C-9D70-B64278A89E5F}" type="slidenum">
              <a:rPr lang="en-US" smtClean="0"/>
              <a:t>‹#›</a:t>
            </a:fld>
            <a:endParaRPr lang="en-US"/>
          </a:p>
        </p:txBody>
      </p:sp>
    </p:spTree>
    <p:extLst>
      <p:ext uri="{BB962C8B-B14F-4D97-AF65-F5344CB8AC3E}">
        <p14:creationId xmlns:p14="http://schemas.microsoft.com/office/powerpoint/2010/main" val="3768020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2E80B-D86F-6740-9A15-36CAD9899D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2145DEA-8C8E-9C4B-B61B-9E12EEC23F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178C0D3-DF5D-B140-A520-622A680495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FC45F31-AB47-1C49-BFCA-69438D566827}"/>
              </a:ext>
            </a:extLst>
          </p:cNvPr>
          <p:cNvSpPr>
            <a:spLocks noGrp="1"/>
          </p:cNvSpPr>
          <p:nvPr>
            <p:ph type="dt" sz="half" idx="10"/>
          </p:nvPr>
        </p:nvSpPr>
        <p:spPr/>
        <p:txBody>
          <a:bodyPr/>
          <a:lstStyle/>
          <a:p>
            <a:fld id="{BED0A8A5-97A4-B049-8C4B-2331294C5853}" type="datetimeFigureOut">
              <a:rPr lang="en-US" smtClean="0"/>
              <a:t>4/10/20</a:t>
            </a:fld>
            <a:endParaRPr lang="en-US"/>
          </a:p>
        </p:txBody>
      </p:sp>
      <p:sp>
        <p:nvSpPr>
          <p:cNvPr id="6" name="Footer Placeholder 5">
            <a:extLst>
              <a:ext uri="{FF2B5EF4-FFF2-40B4-BE49-F238E27FC236}">
                <a16:creationId xmlns:a16="http://schemas.microsoft.com/office/drawing/2014/main" id="{8D54EDC8-FB50-3F4C-B5A4-B0DE73944D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48ADF5-49E3-7E42-954A-9041C24F4A59}"/>
              </a:ext>
            </a:extLst>
          </p:cNvPr>
          <p:cNvSpPr>
            <a:spLocks noGrp="1"/>
          </p:cNvSpPr>
          <p:nvPr>
            <p:ph type="sldNum" sz="quarter" idx="12"/>
          </p:nvPr>
        </p:nvSpPr>
        <p:spPr/>
        <p:txBody>
          <a:bodyPr/>
          <a:lstStyle/>
          <a:p>
            <a:fld id="{02987583-C45C-404C-9D70-B64278A89E5F}" type="slidenum">
              <a:rPr lang="en-US" smtClean="0"/>
              <a:t>‹#›</a:t>
            </a:fld>
            <a:endParaRPr lang="en-US"/>
          </a:p>
        </p:txBody>
      </p:sp>
    </p:spTree>
    <p:extLst>
      <p:ext uri="{BB962C8B-B14F-4D97-AF65-F5344CB8AC3E}">
        <p14:creationId xmlns:p14="http://schemas.microsoft.com/office/powerpoint/2010/main" val="228058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A3C339-15E9-FD47-A434-9F52C9B0A1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F5325DD-06C1-8545-88C0-2CCABF23FB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2B78A8-4DD2-5F4A-8D50-9D39D852AC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D0A8A5-97A4-B049-8C4B-2331294C5853}" type="datetimeFigureOut">
              <a:rPr lang="en-US" smtClean="0"/>
              <a:t>4/10/20</a:t>
            </a:fld>
            <a:endParaRPr lang="en-US"/>
          </a:p>
        </p:txBody>
      </p:sp>
      <p:sp>
        <p:nvSpPr>
          <p:cNvPr id="5" name="Footer Placeholder 4">
            <a:extLst>
              <a:ext uri="{FF2B5EF4-FFF2-40B4-BE49-F238E27FC236}">
                <a16:creationId xmlns:a16="http://schemas.microsoft.com/office/drawing/2014/main" id="{EFBA8A04-C022-DE4E-B22B-3B29CE079F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E4275D9-6BB7-B649-8350-4EA4077999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987583-C45C-404C-9D70-B64278A89E5F}" type="slidenum">
              <a:rPr lang="en-US" smtClean="0"/>
              <a:t>‹#›</a:t>
            </a:fld>
            <a:endParaRPr lang="en-US"/>
          </a:p>
        </p:txBody>
      </p:sp>
    </p:spTree>
    <p:extLst>
      <p:ext uri="{BB962C8B-B14F-4D97-AF65-F5344CB8AC3E}">
        <p14:creationId xmlns:p14="http://schemas.microsoft.com/office/powerpoint/2010/main" val="29700312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28FB2-7ABF-CA4F-B9A7-662E63591FFB}"/>
              </a:ext>
            </a:extLst>
          </p:cNvPr>
          <p:cNvSpPr>
            <a:spLocks noGrp="1"/>
          </p:cNvSpPr>
          <p:nvPr>
            <p:ph type="ctrTitle"/>
          </p:nvPr>
        </p:nvSpPr>
        <p:spPr>
          <a:xfrm>
            <a:off x="-182881" y="-625157"/>
            <a:ext cx="12251055" cy="1012295"/>
          </a:xfrm>
        </p:spPr>
        <p:txBody>
          <a:bodyPr>
            <a:normAutofit/>
          </a:bodyPr>
          <a:lstStyle/>
          <a:p>
            <a:r>
              <a:rPr lang="en-US" sz="1800" dirty="0"/>
              <a:t>Quick </a:t>
            </a:r>
            <a:r>
              <a:rPr lang="en-US" sz="1800" dirty="0" err="1"/>
              <a:t>StudentVue</a:t>
            </a:r>
            <a:r>
              <a:rPr lang="en-US" sz="1800" dirty="0"/>
              <a:t> Guide</a:t>
            </a:r>
          </a:p>
        </p:txBody>
      </p:sp>
      <p:pic>
        <p:nvPicPr>
          <p:cNvPr id="5" name="Picture 4">
            <a:extLst>
              <a:ext uri="{FF2B5EF4-FFF2-40B4-BE49-F238E27FC236}">
                <a16:creationId xmlns:a16="http://schemas.microsoft.com/office/drawing/2014/main" id="{DBF12B4F-06E1-8D44-9B67-EEF9C87FC643}"/>
              </a:ext>
            </a:extLst>
          </p:cNvPr>
          <p:cNvPicPr>
            <a:picLocks noChangeAspect="1"/>
          </p:cNvPicPr>
          <p:nvPr/>
        </p:nvPicPr>
        <p:blipFill>
          <a:blip r:embed="rId2"/>
          <a:stretch>
            <a:fillRect/>
          </a:stretch>
        </p:blipFill>
        <p:spPr>
          <a:xfrm>
            <a:off x="0" y="629233"/>
            <a:ext cx="7588231" cy="2609095"/>
          </a:xfrm>
          <a:prstGeom prst="rect">
            <a:avLst/>
          </a:prstGeom>
        </p:spPr>
      </p:pic>
      <p:pic>
        <p:nvPicPr>
          <p:cNvPr id="19" name="Picture 18">
            <a:extLst>
              <a:ext uri="{FF2B5EF4-FFF2-40B4-BE49-F238E27FC236}">
                <a16:creationId xmlns:a16="http://schemas.microsoft.com/office/drawing/2014/main" id="{E1063C7A-6CDD-BA49-A2D4-B3748DF55A5F}"/>
              </a:ext>
            </a:extLst>
          </p:cNvPr>
          <p:cNvPicPr>
            <a:picLocks noChangeAspect="1"/>
          </p:cNvPicPr>
          <p:nvPr/>
        </p:nvPicPr>
        <p:blipFill>
          <a:blip r:embed="rId3"/>
          <a:stretch>
            <a:fillRect/>
          </a:stretch>
        </p:blipFill>
        <p:spPr>
          <a:xfrm>
            <a:off x="1332122" y="823754"/>
            <a:ext cx="597853" cy="674804"/>
          </a:xfrm>
          <a:prstGeom prst="rect">
            <a:avLst/>
          </a:prstGeom>
        </p:spPr>
      </p:pic>
      <p:sp>
        <p:nvSpPr>
          <p:cNvPr id="20" name="TextBox 19">
            <a:extLst>
              <a:ext uri="{FF2B5EF4-FFF2-40B4-BE49-F238E27FC236}">
                <a16:creationId xmlns:a16="http://schemas.microsoft.com/office/drawing/2014/main" id="{141AFD85-FE87-674F-A93E-C00AD7C8786B}"/>
              </a:ext>
            </a:extLst>
          </p:cNvPr>
          <p:cNvSpPr txBox="1"/>
          <p:nvPr/>
        </p:nvSpPr>
        <p:spPr>
          <a:xfrm>
            <a:off x="2159513" y="979368"/>
            <a:ext cx="4581945" cy="246221"/>
          </a:xfrm>
          <a:prstGeom prst="rect">
            <a:avLst/>
          </a:prstGeom>
          <a:solidFill>
            <a:schemeClr val="tx1">
              <a:lumMod val="50000"/>
              <a:lumOff val="50000"/>
            </a:schemeClr>
          </a:solidFill>
        </p:spPr>
        <p:txBody>
          <a:bodyPr wrap="square" rtlCol="0">
            <a:spAutoFit/>
          </a:bodyPr>
          <a:lstStyle/>
          <a:p>
            <a:r>
              <a:rPr lang="en-US" sz="1000" dirty="0"/>
              <a:t>BABY SHARK</a:t>
            </a:r>
          </a:p>
        </p:txBody>
      </p:sp>
      <p:sp>
        <p:nvSpPr>
          <p:cNvPr id="7" name="Rectangle 6">
            <a:extLst>
              <a:ext uri="{FF2B5EF4-FFF2-40B4-BE49-F238E27FC236}">
                <a16:creationId xmlns:a16="http://schemas.microsoft.com/office/drawing/2014/main" id="{FF2C9537-8913-F74C-873A-525925AA6476}"/>
              </a:ext>
            </a:extLst>
          </p:cNvPr>
          <p:cNvSpPr/>
          <p:nvPr/>
        </p:nvSpPr>
        <p:spPr>
          <a:xfrm>
            <a:off x="5665694" y="541466"/>
            <a:ext cx="1922537" cy="1747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EE77996C-148D-D343-9A54-3BFE002D258F}"/>
              </a:ext>
            </a:extLst>
          </p:cNvPr>
          <p:cNvPicPr>
            <a:picLocks noChangeAspect="1"/>
          </p:cNvPicPr>
          <p:nvPr/>
        </p:nvPicPr>
        <p:blipFill>
          <a:blip r:embed="rId4"/>
          <a:stretch>
            <a:fillRect/>
          </a:stretch>
        </p:blipFill>
        <p:spPr>
          <a:xfrm>
            <a:off x="4857750" y="1313046"/>
            <a:ext cx="6136699" cy="3687573"/>
          </a:xfrm>
          <a:prstGeom prst="rect">
            <a:avLst/>
          </a:prstGeom>
        </p:spPr>
      </p:pic>
      <p:sp>
        <p:nvSpPr>
          <p:cNvPr id="10" name="Oval 9">
            <a:extLst>
              <a:ext uri="{FF2B5EF4-FFF2-40B4-BE49-F238E27FC236}">
                <a16:creationId xmlns:a16="http://schemas.microsoft.com/office/drawing/2014/main" id="{71CD7EA6-061A-0B42-93C2-1300296BEB9D}"/>
              </a:ext>
            </a:extLst>
          </p:cNvPr>
          <p:cNvSpPr/>
          <p:nvPr/>
        </p:nvSpPr>
        <p:spPr>
          <a:xfrm>
            <a:off x="76761" y="2063793"/>
            <a:ext cx="1020183" cy="195313"/>
          </a:xfrm>
          <a:prstGeom prst="ellipse">
            <a:avLst/>
          </a:prstGeom>
          <a:no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AD0570B-E0EB-D948-916A-968B7FFEE0DB}"/>
              </a:ext>
            </a:extLst>
          </p:cNvPr>
          <p:cNvPicPr>
            <a:picLocks noChangeAspect="1"/>
          </p:cNvPicPr>
          <p:nvPr/>
        </p:nvPicPr>
        <p:blipFill>
          <a:blip r:embed="rId5"/>
          <a:stretch>
            <a:fillRect/>
          </a:stretch>
        </p:blipFill>
        <p:spPr>
          <a:xfrm>
            <a:off x="295837" y="3653627"/>
            <a:ext cx="5369857" cy="1702274"/>
          </a:xfrm>
          <a:prstGeom prst="rect">
            <a:avLst/>
          </a:prstGeom>
        </p:spPr>
      </p:pic>
      <p:sp>
        <p:nvSpPr>
          <p:cNvPr id="27" name="Oval 26">
            <a:extLst>
              <a:ext uri="{FF2B5EF4-FFF2-40B4-BE49-F238E27FC236}">
                <a16:creationId xmlns:a16="http://schemas.microsoft.com/office/drawing/2014/main" id="{A7ACAD88-81AE-D64D-996B-B6694175787D}"/>
              </a:ext>
            </a:extLst>
          </p:cNvPr>
          <p:cNvSpPr/>
          <p:nvPr/>
        </p:nvSpPr>
        <p:spPr>
          <a:xfrm>
            <a:off x="5665021" y="4339904"/>
            <a:ext cx="1367762" cy="322729"/>
          </a:xfrm>
          <a:prstGeom prst="ellipse">
            <a:avLst/>
          </a:prstGeom>
          <a:no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3F404FC0-09BF-5649-868A-05854404915A}"/>
              </a:ext>
            </a:extLst>
          </p:cNvPr>
          <p:cNvSpPr/>
          <p:nvPr/>
        </p:nvSpPr>
        <p:spPr>
          <a:xfrm>
            <a:off x="457198" y="4392706"/>
            <a:ext cx="542006" cy="412376"/>
          </a:xfrm>
          <a:prstGeom prst="ellipse">
            <a:avLst/>
          </a:prstGeom>
          <a:no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B09E5E8C-E91D-FA49-8CF3-13DE55CB5BFB}"/>
              </a:ext>
            </a:extLst>
          </p:cNvPr>
          <p:cNvSpPr txBox="1"/>
          <p:nvPr/>
        </p:nvSpPr>
        <p:spPr>
          <a:xfrm>
            <a:off x="143436" y="387137"/>
            <a:ext cx="5781114" cy="338961"/>
          </a:xfrm>
          <a:prstGeom prst="rect">
            <a:avLst/>
          </a:prstGeom>
          <a:noFill/>
        </p:spPr>
        <p:txBody>
          <a:bodyPr wrap="square" rtlCol="0">
            <a:spAutoFit/>
          </a:bodyPr>
          <a:lstStyle/>
          <a:p>
            <a:r>
              <a:rPr lang="en-US" sz="1600" dirty="0"/>
              <a:t>Welcome to your </a:t>
            </a:r>
            <a:r>
              <a:rPr lang="en-US" sz="1600" dirty="0" err="1"/>
              <a:t>studentvue</a:t>
            </a:r>
            <a:r>
              <a:rPr lang="en-US" sz="1600" dirty="0"/>
              <a:t> home screen – a picture of baby shark</a:t>
            </a:r>
          </a:p>
        </p:txBody>
      </p:sp>
      <p:cxnSp>
        <p:nvCxnSpPr>
          <p:cNvPr id="15" name="Straight Arrow Connector 14">
            <a:extLst>
              <a:ext uri="{FF2B5EF4-FFF2-40B4-BE49-F238E27FC236}">
                <a16:creationId xmlns:a16="http://schemas.microsoft.com/office/drawing/2014/main" id="{5F1D2C0D-BE0E-0A4F-859C-0DD134383AC6}"/>
              </a:ext>
            </a:extLst>
          </p:cNvPr>
          <p:cNvCxnSpPr>
            <a:cxnSpLocks/>
            <a:endCxn id="10" idx="6"/>
          </p:cNvCxnSpPr>
          <p:nvPr/>
        </p:nvCxnSpPr>
        <p:spPr>
          <a:xfrm flipH="1">
            <a:off x="1096944" y="2161450"/>
            <a:ext cx="235178"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0AE39C4B-03E6-8442-A81F-85177E44F6C4}"/>
              </a:ext>
            </a:extLst>
          </p:cNvPr>
          <p:cNvSpPr txBox="1"/>
          <p:nvPr/>
        </p:nvSpPr>
        <p:spPr>
          <a:xfrm>
            <a:off x="1332122" y="1720097"/>
            <a:ext cx="833031" cy="1384995"/>
          </a:xfrm>
          <a:prstGeom prst="rect">
            <a:avLst/>
          </a:prstGeom>
          <a:noFill/>
          <a:ln>
            <a:solidFill>
              <a:schemeClr val="tx1"/>
            </a:solidFill>
          </a:ln>
        </p:spPr>
        <p:txBody>
          <a:bodyPr wrap="square" rtlCol="0">
            <a:spAutoFit/>
          </a:bodyPr>
          <a:lstStyle/>
          <a:p>
            <a:r>
              <a:rPr lang="en-US" sz="1200" dirty="0"/>
              <a:t>When you click Grade Book it takes you to this page</a:t>
            </a:r>
          </a:p>
        </p:txBody>
      </p:sp>
      <p:cxnSp>
        <p:nvCxnSpPr>
          <p:cNvPr id="35" name="Straight Arrow Connector 34">
            <a:extLst>
              <a:ext uri="{FF2B5EF4-FFF2-40B4-BE49-F238E27FC236}">
                <a16:creationId xmlns:a16="http://schemas.microsoft.com/office/drawing/2014/main" id="{1C04D9B0-C99F-934C-83E3-E92095BEA3F4}"/>
              </a:ext>
            </a:extLst>
          </p:cNvPr>
          <p:cNvCxnSpPr>
            <a:cxnSpLocks/>
          </p:cNvCxnSpPr>
          <p:nvPr/>
        </p:nvCxnSpPr>
        <p:spPr>
          <a:xfrm>
            <a:off x="2159513" y="3018700"/>
            <a:ext cx="3505508"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CFB803F6-4B50-D344-9727-BC774CED7951}"/>
              </a:ext>
            </a:extLst>
          </p:cNvPr>
          <p:cNvSpPr txBox="1"/>
          <p:nvPr/>
        </p:nvSpPr>
        <p:spPr>
          <a:xfrm>
            <a:off x="8816380" y="3607876"/>
            <a:ext cx="1415720" cy="1569660"/>
          </a:xfrm>
          <a:prstGeom prst="rect">
            <a:avLst/>
          </a:prstGeom>
          <a:noFill/>
          <a:ln>
            <a:solidFill>
              <a:schemeClr val="tx1"/>
            </a:solidFill>
          </a:ln>
        </p:spPr>
        <p:txBody>
          <a:bodyPr wrap="square" rtlCol="0">
            <a:spAutoFit/>
          </a:bodyPr>
          <a:lstStyle/>
          <a:p>
            <a:r>
              <a:rPr lang="en-US" sz="1200" dirty="0"/>
              <a:t>Once you are in your gradebook, click on the class where you are not doing so well. When you click the class, this shows up…</a:t>
            </a:r>
          </a:p>
        </p:txBody>
      </p:sp>
      <p:cxnSp>
        <p:nvCxnSpPr>
          <p:cNvPr id="40" name="Straight Arrow Connector 39">
            <a:extLst>
              <a:ext uri="{FF2B5EF4-FFF2-40B4-BE49-F238E27FC236}">
                <a16:creationId xmlns:a16="http://schemas.microsoft.com/office/drawing/2014/main" id="{3E8E1564-1AA8-8444-9D25-54B4BBB4F3EE}"/>
              </a:ext>
            </a:extLst>
          </p:cNvPr>
          <p:cNvCxnSpPr>
            <a:cxnSpLocks/>
          </p:cNvCxnSpPr>
          <p:nvPr/>
        </p:nvCxnSpPr>
        <p:spPr>
          <a:xfrm flipH="1">
            <a:off x="5538313" y="5135981"/>
            <a:ext cx="3278067"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0890D263-D24A-974C-9C6E-85C8C615321D}"/>
              </a:ext>
            </a:extLst>
          </p:cNvPr>
          <p:cNvSpPr txBox="1"/>
          <p:nvPr/>
        </p:nvSpPr>
        <p:spPr>
          <a:xfrm>
            <a:off x="1992122" y="3998729"/>
            <a:ext cx="833031" cy="1200329"/>
          </a:xfrm>
          <a:prstGeom prst="rect">
            <a:avLst/>
          </a:prstGeom>
          <a:noFill/>
          <a:ln>
            <a:solidFill>
              <a:schemeClr val="tx1"/>
            </a:solidFill>
          </a:ln>
        </p:spPr>
        <p:txBody>
          <a:bodyPr wrap="square" rtlCol="0">
            <a:spAutoFit/>
          </a:bodyPr>
          <a:lstStyle/>
          <a:p>
            <a:r>
              <a:rPr lang="en-US" sz="1200" dirty="0"/>
              <a:t>Next click on </a:t>
            </a:r>
            <a:r>
              <a:rPr lang="en-US" sz="1200" dirty="0">
                <a:solidFill>
                  <a:schemeClr val="accent1"/>
                </a:solidFill>
              </a:rPr>
              <a:t>[expand all] </a:t>
            </a:r>
            <a:r>
              <a:rPr lang="en-US" sz="1200" dirty="0"/>
              <a:t>under the core name</a:t>
            </a:r>
          </a:p>
        </p:txBody>
      </p:sp>
      <p:cxnSp>
        <p:nvCxnSpPr>
          <p:cNvPr id="49" name="Straight Arrow Connector 48">
            <a:extLst>
              <a:ext uri="{FF2B5EF4-FFF2-40B4-BE49-F238E27FC236}">
                <a16:creationId xmlns:a16="http://schemas.microsoft.com/office/drawing/2014/main" id="{BDDD99E4-766E-E846-950B-AB642E4ADBA1}"/>
              </a:ext>
            </a:extLst>
          </p:cNvPr>
          <p:cNvCxnSpPr>
            <a:cxnSpLocks/>
          </p:cNvCxnSpPr>
          <p:nvPr/>
        </p:nvCxnSpPr>
        <p:spPr>
          <a:xfrm flipH="1">
            <a:off x="986072" y="4662633"/>
            <a:ext cx="100605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itle 1">
            <a:extLst>
              <a:ext uri="{FF2B5EF4-FFF2-40B4-BE49-F238E27FC236}">
                <a16:creationId xmlns:a16="http://schemas.microsoft.com/office/drawing/2014/main" id="{CE857E2E-B4D6-5946-9966-352C2AB91B3C}"/>
              </a:ext>
            </a:extLst>
          </p:cNvPr>
          <p:cNvSpPr txBox="1">
            <a:spLocks/>
          </p:cNvSpPr>
          <p:nvPr/>
        </p:nvSpPr>
        <p:spPr>
          <a:xfrm>
            <a:off x="143436" y="92809"/>
            <a:ext cx="1196067" cy="318128"/>
          </a:xfrm>
          <a:prstGeom prst="rect">
            <a:avLst/>
          </a:prstGeom>
          <a:ln>
            <a:solidFill>
              <a:schemeClr val="tx1"/>
            </a:solid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200" b="1" dirty="0">
                <a:solidFill>
                  <a:srgbClr val="C00000"/>
                </a:solidFill>
              </a:rPr>
              <a:t>STEP 1</a:t>
            </a:r>
            <a:r>
              <a:rPr lang="en-US" sz="1200" b="1" dirty="0"/>
              <a:t>: LOGIN</a:t>
            </a:r>
          </a:p>
        </p:txBody>
      </p:sp>
      <p:sp>
        <p:nvSpPr>
          <p:cNvPr id="22" name="Title 1">
            <a:extLst>
              <a:ext uri="{FF2B5EF4-FFF2-40B4-BE49-F238E27FC236}">
                <a16:creationId xmlns:a16="http://schemas.microsoft.com/office/drawing/2014/main" id="{DDDF93CE-E2E6-E74A-AF25-2ABED266FDAA}"/>
              </a:ext>
            </a:extLst>
          </p:cNvPr>
          <p:cNvSpPr txBox="1">
            <a:spLocks/>
          </p:cNvSpPr>
          <p:nvPr/>
        </p:nvSpPr>
        <p:spPr>
          <a:xfrm>
            <a:off x="8816380" y="916096"/>
            <a:ext cx="2013753" cy="354061"/>
          </a:xfrm>
          <a:prstGeom prst="rect">
            <a:avLst/>
          </a:prstGeom>
          <a:ln>
            <a:solidFill>
              <a:schemeClr val="tx1"/>
            </a:solid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200" b="1" dirty="0">
                <a:solidFill>
                  <a:srgbClr val="C00000"/>
                </a:solidFill>
              </a:rPr>
              <a:t>STEP 2</a:t>
            </a:r>
            <a:r>
              <a:rPr lang="en-US" sz="1200" b="1" dirty="0"/>
              <a:t>: Click “Gradebook”</a:t>
            </a:r>
          </a:p>
        </p:txBody>
      </p:sp>
      <p:sp>
        <p:nvSpPr>
          <p:cNvPr id="23" name="Title 1">
            <a:extLst>
              <a:ext uri="{FF2B5EF4-FFF2-40B4-BE49-F238E27FC236}">
                <a16:creationId xmlns:a16="http://schemas.microsoft.com/office/drawing/2014/main" id="{AE92BE6B-332C-894B-918A-2B9A34FFAF0E}"/>
              </a:ext>
            </a:extLst>
          </p:cNvPr>
          <p:cNvSpPr txBox="1">
            <a:spLocks/>
          </p:cNvSpPr>
          <p:nvPr/>
        </p:nvSpPr>
        <p:spPr>
          <a:xfrm>
            <a:off x="455195" y="3288628"/>
            <a:ext cx="2153094" cy="405037"/>
          </a:xfrm>
          <a:prstGeom prst="rect">
            <a:avLst/>
          </a:prstGeom>
          <a:ln>
            <a:solidFill>
              <a:schemeClr val="tx1"/>
            </a:solidFill>
          </a:ln>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200" b="1" dirty="0">
                <a:solidFill>
                  <a:srgbClr val="C00000"/>
                </a:solidFill>
              </a:rPr>
              <a:t>STEP 3</a:t>
            </a:r>
            <a:r>
              <a:rPr lang="en-US" sz="1200" b="1" dirty="0"/>
              <a:t>: Click on Subject(s) with a  grade less than 2.0</a:t>
            </a:r>
          </a:p>
        </p:txBody>
      </p:sp>
    </p:spTree>
    <p:extLst>
      <p:ext uri="{BB962C8B-B14F-4D97-AF65-F5344CB8AC3E}">
        <p14:creationId xmlns:p14="http://schemas.microsoft.com/office/powerpoint/2010/main" val="4184358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E63EA-A520-B74D-B058-EFD40E92A00D}"/>
              </a:ext>
            </a:extLst>
          </p:cNvPr>
          <p:cNvSpPr>
            <a:spLocks noGrp="1"/>
          </p:cNvSpPr>
          <p:nvPr>
            <p:ph type="title"/>
          </p:nvPr>
        </p:nvSpPr>
        <p:spPr>
          <a:xfrm>
            <a:off x="3112987" y="176558"/>
            <a:ext cx="7768256" cy="1347289"/>
          </a:xfrm>
        </p:spPr>
        <p:txBody>
          <a:bodyPr>
            <a:normAutofit/>
          </a:bodyPr>
          <a:lstStyle/>
          <a:p>
            <a:r>
              <a:rPr lang="en-US" sz="1600" dirty="0"/>
              <a:t>When you [expand all], it will break down standards by assignment.. Anything with a 1, I highly recommend that you redo. Those are the grades pulling your overall grade down. The best way to handle this is to </a:t>
            </a:r>
            <a:r>
              <a:rPr lang="en-US" sz="1600" u="sng" dirty="0"/>
              <a:t>email your teacher </a:t>
            </a:r>
            <a:r>
              <a:rPr lang="en-US" sz="1600" dirty="0"/>
              <a:t>and ask how you can go about doing this. </a:t>
            </a:r>
          </a:p>
        </p:txBody>
      </p:sp>
      <p:pic>
        <p:nvPicPr>
          <p:cNvPr id="5" name="Content Placeholder 4">
            <a:extLst>
              <a:ext uri="{FF2B5EF4-FFF2-40B4-BE49-F238E27FC236}">
                <a16:creationId xmlns:a16="http://schemas.microsoft.com/office/drawing/2014/main" id="{8D673835-469F-204F-A28B-BAA315720857}"/>
              </a:ext>
            </a:extLst>
          </p:cNvPr>
          <p:cNvPicPr>
            <a:picLocks noGrp="1" noChangeAspect="1"/>
          </p:cNvPicPr>
          <p:nvPr>
            <p:ph idx="1"/>
          </p:nvPr>
        </p:nvPicPr>
        <p:blipFill>
          <a:blip r:embed="rId2"/>
          <a:stretch>
            <a:fillRect/>
          </a:stretch>
        </p:blipFill>
        <p:spPr>
          <a:xfrm>
            <a:off x="644007" y="1316948"/>
            <a:ext cx="10237236" cy="4976276"/>
          </a:xfrm>
        </p:spPr>
      </p:pic>
      <p:sp>
        <p:nvSpPr>
          <p:cNvPr id="6" name="Oval 5">
            <a:extLst>
              <a:ext uri="{FF2B5EF4-FFF2-40B4-BE49-F238E27FC236}">
                <a16:creationId xmlns:a16="http://schemas.microsoft.com/office/drawing/2014/main" id="{325EDB3B-BF17-5E4F-B36B-177A81B09095}"/>
              </a:ext>
            </a:extLst>
          </p:cNvPr>
          <p:cNvSpPr/>
          <p:nvPr/>
        </p:nvSpPr>
        <p:spPr>
          <a:xfrm>
            <a:off x="1533525" y="1316948"/>
            <a:ext cx="847725" cy="302302"/>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3A4A591D-DF5A-8A44-B5B6-0E6BF2B52B12}"/>
              </a:ext>
            </a:extLst>
          </p:cNvPr>
          <p:cNvSpPr/>
          <p:nvPr/>
        </p:nvSpPr>
        <p:spPr>
          <a:xfrm>
            <a:off x="1533525" y="1821773"/>
            <a:ext cx="847725" cy="302302"/>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60C391AD-875E-B445-8F27-241642916D80}"/>
              </a:ext>
            </a:extLst>
          </p:cNvPr>
          <p:cNvSpPr txBox="1"/>
          <p:nvPr/>
        </p:nvSpPr>
        <p:spPr>
          <a:xfrm>
            <a:off x="2514600" y="1283433"/>
            <a:ext cx="1081193" cy="369332"/>
          </a:xfrm>
          <a:prstGeom prst="rect">
            <a:avLst/>
          </a:prstGeom>
          <a:noFill/>
        </p:spPr>
        <p:txBody>
          <a:bodyPr wrap="none" rtlCol="0">
            <a:spAutoFit/>
          </a:bodyPr>
          <a:lstStyle/>
          <a:p>
            <a:r>
              <a:rPr lang="en-US" dirty="0"/>
              <a:t>Standard </a:t>
            </a:r>
          </a:p>
        </p:txBody>
      </p:sp>
      <p:sp>
        <p:nvSpPr>
          <p:cNvPr id="10" name="TextBox 9">
            <a:extLst>
              <a:ext uri="{FF2B5EF4-FFF2-40B4-BE49-F238E27FC236}">
                <a16:creationId xmlns:a16="http://schemas.microsoft.com/office/drawing/2014/main" id="{310303B0-2304-E144-81B5-407636FE99CF}"/>
              </a:ext>
            </a:extLst>
          </p:cNvPr>
          <p:cNvSpPr txBox="1"/>
          <p:nvPr/>
        </p:nvSpPr>
        <p:spPr>
          <a:xfrm>
            <a:off x="2509943" y="1788258"/>
            <a:ext cx="1277401" cy="369332"/>
          </a:xfrm>
          <a:prstGeom prst="rect">
            <a:avLst/>
          </a:prstGeom>
          <a:noFill/>
        </p:spPr>
        <p:txBody>
          <a:bodyPr wrap="none" rtlCol="0">
            <a:spAutoFit/>
          </a:bodyPr>
          <a:lstStyle/>
          <a:p>
            <a:r>
              <a:rPr lang="en-US" dirty="0"/>
              <a:t>Assignment</a:t>
            </a:r>
          </a:p>
        </p:txBody>
      </p:sp>
      <p:cxnSp>
        <p:nvCxnSpPr>
          <p:cNvPr id="12" name="Straight Arrow Connector 11">
            <a:extLst>
              <a:ext uri="{FF2B5EF4-FFF2-40B4-BE49-F238E27FC236}">
                <a16:creationId xmlns:a16="http://schemas.microsoft.com/office/drawing/2014/main" id="{1E0674BC-2630-3B4D-9A4C-4786F2AEC6AB}"/>
              </a:ext>
            </a:extLst>
          </p:cNvPr>
          <p:cNvCxnSpPr>
            <a:cxnSpLocks/>
          </p:cNvCxnSpPr>
          <p:nvPr/>
        </p:nvCxnSpPr>
        <p:spPr>
          <a:xfrm flipH="1">
            <a:off x="2400301" y="1468099"/>
            <a:ext cx="20002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5085BA44-4B7A-964B-9966-84988366F9F4}"/>
              </a:ext>
            </a:extLst>
          </p:cNvPr>
          <p:cNvCxnSpPr>
            <a:cxnSpLocks/>
          </p:cNvCxnSpPr>
          <p:nvPr/>
        </p:nvCxnSpPr>
        <p:spPr>
          <a:xfrm flipH="1">
            <a:off x="2381250" y="1972924"/>
            <a:ext cx="20002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Oval 14">
            <a:extLst>
              <a:ext uri="{FF2B5EF4-FFF2-40B4-BE49-F238E27FC236}">
                <a16:creationId xmlns:a16="http://schemas.microsoft.com/office/drawing/2014/main" id="{F436432F-F57E-7740-B77E-7A014C46E269}"/>
              </a:ext>
            </a:extLst>
          </p:cNvPr>
          <p:cNvSpPr/>
          <p:nvPr/>
        </p:nvSpPr>
        <p:spPr>
          <a:xfrm>
            <a:off x="1133475" y="2962275"/>
            <a:ext cx="9353550" cy="4191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6" name="Oval 15">
            <a:extLst>
              <a:ext uri="{FF2B5EF4-FFF2-40B4-BE49-F238E27FC236}">
                <a16:creationId xmlns:a16="http://schemas.microsoft.com/office/drawing/2014/main" id="{659C8F3E-063B-1C4B-831E-76DF2E1D92E6}"/>
              </a:ext>
            </a:extLst>
          </p:cNvPr>
          <p:cNvSpPr/>
          <p:nvPr/>
        </p:nvSpPr>
        <p:spPr>
          <a:xfrm>
            <a:off x="1285875" y="4248150"/>
            <a:ext cx="9353550" cy="4191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941DA2D2-716B-094B-A0F3-C268C5D46331}"/>
              </a:ext>
            </a:extLst>
          </p:cNvPr>
          <p:cNvSpPr/>
          <p:nvPr/>
        </p:nvSpPr>
        <p:spPr>
          <a:xfrm>
            <a:off x="1285875" y="5534025"/>
            <a:ext cx="9353550" cy="4191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F9131065-7876-D643-AE2D-9F167FAF54F2}"/>
              </a:ext>
            </a:extLst>
          </p:cNvPr>
          <p:cNvSpPr/>
          <p:nvPr/>
        </p:nvSpPr>
        <p:spPr>
          <a:xfrm>
            <a:off x="1219200" y="4650996"/>
            <a:ext cx="9506001" cy="516775"/>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71413E19-3530-F24D-82E6-DDEAE20265EE}"/>
              </a:ext>
            </a:extLst>
          </p:cNvPr>
          <p:cNvSpPr txBox="1"/>
          <p:nvPr/>
        </p:nvSpPr>
        <p:spPr>
          <a:xfrm>
            <a:off x="819151" y="2962275"/>
            <a:ext cx="466724" cy="369332"/>
          </a:xfrm>
          <a:prstGeom prst="rect">
            <a:avLst/>
          </a:prstGeom>
          <a:noFill/>
        </p:spPr>
        <p:txBody>
          <a:bodyPr wrap="square" rtlCol="0">
            <a:spAutoFit/>
          </a:bodyPr>
          <a:lstStyle/>
          <a:p>
            <a:r>
              <a:rPr lang="en-US" dirty="0"/>
              <a:t>1.</a:t>
            </a:r>
          </a:p>
        </p:txBody>
      </p:sp>
      <p:sp>
        <p:nvSpPr>
          <p:cNvPr id="20" name="TextBox 19">
            <a:extLst>
              <a:ext uri="{FF2B5EF4-FFF2-40B4-BE49-F238E27FC236}">
                <a16:creationId xmlns:a16="http://schemas.microsoft.com/office/drawing/2014/main" id="{85CC2596-0E4C-5D46-9F70-3B8064B4C2F1}"/>
              </a:ext>
            </a:extLst>
          </p:cNvPr>
          <p:cNvSpPr txBox="1"/>
          <p:nvPr/>
        </p:nvSpPr>
        <p:spPr>
          <a:xfrm>
            <a:off x="819151" y="4248150"/>
            <a:ext cx="466724" cy="369332"/>
          </a:xfrm>
          <a:prstGeom prst="rect">
            <a:avLst/>
          </a:prstGeom>
          <a:noFill/>
        </p:spPr>
        <p:txBody>
          <a:bodyPr wrap="square" rtlCol="0">
            <a:spAutoFit/>
          </a:bodyPr>
          <a:lstStyle/>
          <a:p>
            <a:r>
              <a:rPr lang="en-US" dirty="0"/>
              <a:t>2.</a:t>
            </a:r>
          </a:p>
        </p:txBody>
      </p:sp>
      <p:sp>
        <p:nvSpPr>
          <p:cNvPr id="21" name="TextBox 20">
            <a:extLst>
              <a:ext uri="{FF2B5EF4-FFF2-40B4-BE49-F238E27FC236}">
                <a16:creationId xmlns:a16="http://schemas.microsoft.com/office/drawing/2014/main" id="{1F2FACEB-44E3-7145-8BCF-BD94E362B6D3}"/>
              </a:ext>
            </a:extLst>
          </p:cNvPr>
          <p:cNvSpPr txBox="1"/>
          <p:nvPr/>
        </p:nvSpPr>
        <p:spPr>
          <a:xfrm>
            <a:off x="826855" y="4650997"/>
            <a:ext cx="466724" cy="369332"/>
          </a:xfrm>
          <a:prstGeom prst="rect">
            <a:avLst/>
          </a:prstGeom>
          <a:noFill/>
        </p:spPr>
        <p:txBody>
          <a:bodyPr wrap="square" rtlCol="0">
            <a:spAutoFit/>
          </a:bodyPr>
          <a:lstStyle/>
          <a:p>
            <a:r>
              <a:rPr lang="en-US" dirty="0"/>
              <a:t>3.</a:t>
            </a:r>
          </a:p>
        </p:txBody>
      </p:sp>
      <p:sp>
        <p:nvSpPr>
          <p:cNvPr id="22" name="TextBox 21">
            <a:extLst>
              <a:ext uri="{FF2B5EF4-FFF2-40B4-BE49-F238E27FC236}">
                <a16:creationId xmlns:a16="http://schemas.microsoft.com/office/drawing/2014/main" id="{C359039C-57B0-544C-B43B-820D337729C2}"/>
              </a:ext>
            </a:extLst>
          </p:cNvPr>
          <p:cNvSpPr txBox="1"/>
          <p:nvPr/>
        </p:nvSpPr>
        <p:spPr>
          <a:xfrm>
            <a:off x="819151" y="5520851"/>
            <a:ext cx="466724" cy="369332"/>
          </a:xfrm>
          <a:prstGeom prst="rect">
            <a:avLst/>
          </a:prstGeom>
          <a:noFill/>
        </p:spPr>
        <p:txBody>
          <a:bodyPr wrap="square" rtlCol="0">
            <a:spAutoFit/>
          </a:bodyPr>
          <a:lstStyle/>
          <a:p>
            <a:r>
              <a:rPr lang="en-US" dirty="0"/>
              <a:t>4.</a:t>
            </a:r>
          </a:p>
        </p:txBody>
      </p:sp>
      <p:sp>
        <p:nvSpPr>
          <p:cNvPr id="23" name="Title 1">
            <a:extLst>
              <a:ext uri="{FF2B5EF4-FFF2-40B4-BE49-F238E27FC236}">
                <a16:creationId xmlns:a16="http://schemas.microsoft.com/office/drawing/2014/main" id="{F9634517-4E6C-264F-B803-C0554AFD113C}"/>
              </a:ext>
            </a:extLst>
          </p:cNvPr>
          <p:cNvSpPr txBox="1">
            <a:spLocks/>
          </p:cNvSpPr>
          <p:nvPr/>
        </p:nvSpPr>
        <p:spPr>
          <a:xfrm>
            <a:off x="717902" y="5676808"/>
            <a:ext cx="10661047" cy="14934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600" dirty="0"/>
              <a:t>So, if this was my class. I would ask to redo the 4 assignments above. </a:t>
            </a:r>
          </a:p>
        </p:txBody>
      </p:sp>
      <p:sp>
        <p:nvSpPr>
          <p:cNvPr id="24" name="Title 1">
            <a:extLst>
              <a:ext uri="{FF2B5EF4-FFF2-40B4-BE49-F238E27FC236}">
                <a16:creationId xmlns:a16="http://schemas.microsoft.com/office/drawing/2014/main" id="{834E6143-ADFE-4B49-A1BA-E60E5F4F6E1C}"/>
              </a:ext>
            </a:extLst>
          </p:cNvPr>
          <p:cNvSpPr txBox="1">
            <a:spLocks/>
          </p:cNvSpPr>
          <p:nvPr/>
        </p:nvSpPr>
        <p:spPr>
          <a:xfrm>
            <a:off x="774181" y="509995"/>
            <a:ext cx="2338806" cy="619532"/>
          </a:xfrm>
          <a:prstGeom prst="rect">
            <a:avLst/>
          </a:prstGeom>
          <a:ln>
            <a:solidFill>
              <a:schemeClr val="tx1"/>
            </a:solid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200" b="1" dirty="0">
                <a:solidFill>
                  <a:srgbClr val="C00000"/>
                </a:solidFill>
              </a:rPr>
              <a:t>STEP 4</a:t>
            </a:r>
            <a:r>
              <a:rPr lang="en-US" sz="1200" b="1" dirty="0"/>
              <a:t>: Click “Expand All” and see what assignments are bringing down your grade</a:t>
            </a:r>
          </a:p>
        </p:txBody>
      </p:sp>
      <p:sp>
        <p:nvSpPr>
          <p:cNvPr id="25" name="Title 1">
            <a:extLst>
              <a:ext uri="{FF2B5EF4-FFF2-40B4-BE49-F238E27FC236}">
                <a16:creationId xmlns:a16="http://schemas.microsoft.com/office/drawing/2014/main" id="{E0AB31B1-38CE-2D46-AA9D-27E13D24FFE7}"/>
              </a:ext>
            </a:extLst>
          </p:cNvPr>
          <p:cNvSpPr txBox="1">
            <a:spLocks/>
          </p:cNvSpPr>
          <p:nvPr/>
        </p:nvSpPr>
        <p:spPr>
          <a:xfrm>
            <a:off x="6460761" y="6153508"/>
            <a:ext cx="2562411" cy="619532"/>
          </a:xfrm>
          <a:prstGeom prst="rect">
            <a:avLst/>
          </a:prstGeom>
          <a:ln>
            <a:solidFill>
              <a:schemeClr val="tx1"/>
            </a:solid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200" b="1" dirty="0">
                <a:solidFill>
                  <a:srgbClr val="C00000"/>
                </a:solidFill>
              </a:rPr>
              <a:t>STEP 5</a:t>
            </a:r>
            <a:r>
              <a:rPr lang="en-US" sz="1200" b="1" dirty="0"/>
              <a:t>: Email your teacher directly to ask for information about how to make this up.</a:t>
            </a:r>
          </a:p>
        </p:txBody>
      </p:sp>
      <p:sp>
        <p:nvSpPr>
          <p:cNvPr id="26" name="Title 1">
            <a:extLst>
              <a:ext uri="{FF2B5EF4-FFF2-40B4-BE49-F238E27FC236}">
                <a16:creationId xmlns:a16="http://schemas.microsoft.com/office/drawing/2014/main" id="{A332029E-39CA-4C47-9C04-CF4F32C00953}"/>
              </a:ext>
            </a:extLst>
          </p:cNvPr>
          <p:cNvSpPr txBox="1">
            <a:spLocks/>
          </p:cNvSpPr>
          <p:nvPr/>
        </p:nvSpPr>
        <p:spPr>
          <a:xfrm>
            <a:off x="9053860" y="6154398"/>
            <a:ext cx="2562411" cy="619532"/>
          </a:xfrm>
          <a:prstGeom prst="rect">
            <a:avLst/>
          </a:prstGeom>
          <a:ln>
            <a:solidFill>
              <a:schemeClr val="tx1"/>
            </a:solid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200" b="1" dirty="0">
                <a:solidFill>
                  <a:srgbClr val="C00000"/>
                </a:solidFill>
              </a:rPr>
              <a:t>STEP 6</a:t>
            </a:r>
            <a:r>
              <a:rPr lang="en-US" sz="1200" b="1" dirty="0"/>
              <a:t>: Breathe. Work hard. And be proud of any and all the work you are doing right now!</a:t>
            </a:r>
          </a:p>
        </p:txBody>
      </p:sp>
    </p:spTree>
    <p:extLst>
      <p:ext uri="{BB962C8B-B14F-4D97-AF65-F5344CB8AC3E}">
        <p14:creationId xmlns:p14="http://schemas.microsoft.com/office/powerpoint/2010/main" val="2030630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237</Words>
  <Application>Microsoft Macintosh PowerPoint</Application>
  <PresentationFormat>Widescreen</PresentationFormat>
  <Paragraphs>20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Quick StudentVue Guide</vt:lpstr>
      <vt:lpstr>When you [expand all], it will break down standards by assignment.. Anything with a 1, I highly recommend that you redo. Those are the grades pulling your overall grade down. The best way to handle this is to email your teacher and ask how you can go about doing this.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Quick StudentVue Guide</dc:title>
  <dc:creator>Erin N. Wilkinson</dc:creator>
  <cp:lastModifiedBy>Erin N. Wilkinson</cp:lastModifiedBy>
  <cp:revision>6</cp:revision>
  <dcterms:created xsi:type="dcterms:W3CDTF">2020-04-10T16:01:13Z</dcterms:created>
  <dcterms:modified xsi:type="dcterms:W3CDTF">2020-04-10T16:58:53Z</dcterms:modified>
</cp:coreProperties>
</file>